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839697-B7CD-EA1C-63D4-3BF2E920B215}" name="片山 海斗" initials="海片" userId="c1fdbaeb7384163c"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10B6B6-C235-40F9-89EC-EEDDBD2B4236}" v="1" dt="2025-07-24T08:48:11.91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3354"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猛史 大熊" userId="156daf41a0b41ff7" providerId="LiveId" clId="{7E10B6B6-C235-40F9-89EC-EEDDBD2B4236}"/>
    <pc:docChg chg="custSel modSld">
      <pc:chgData name="猛史 大熊" userId="156daf41a0b41ff7" providerId="LiveId" clId="{7E10B6B6-C235-40F9-89EC-EEDDBD2B4236}" dt="2025-07-24T08:48:15.959" v="6" actId="1038"/>
      <pc:docMkLst>
        <pc:docMk/>
      </pc:docMkLst>
      <pc:sldChg chg="addSp delSp modSp mod">
        <pc:chgData name="猛史 大熊" userId="156daf41a0b41ff7" providerId="LiveId" clId="{7E10B6B6-C235-40F9-89EC-EEDDBD2B4236}" dt="2025-07-24T08:48:15.959" v="6" actId="1038"/>
        <pc:sldMkLst>
          <pc:docMk/>
          <pc:sldMk cId="4164789382" sldId="257"/>
        </pc:sldMkLst>
        <pc:picChg chg="del mod">
          <ac:chgData name="猛史 大熊" userId="156daf41a0b41ff7" providerId="LiveId" clId="{7E10B6B6-C235-40F9-89EC-EEDDBD2B4236}" dt="2025-07-24T08:47:34.069" v="2" actId="478"/>
          <ac:picMkLst>
            <pc:docMk/>
            <pc:sldMk cId="4164789382" sldId="257"/>
            <ac:picMk id="2" creationId="{8228B9CB-A548-39D4-618A-F80264CFD05F}"/>
          </ac:picMkLst>
        </pc:picChg>
        <pc:picChg chg="add mod">
          <ac:chgData name="猛史 大熊" userId="156daf41a0b41ff7" providerId="LiveId" clId="{7E10B6B6-C235-40F9-89EC-EEDDBD2B4236}" dt="2025-07-24T08:48:15.959" v="6" actId="1038"/>
          <ac:picMkLst>
            <pc:docMk/>
            <pc:sldMk cId="4164789382" sldId="257"/>
            <ac:picMk id="3" creationId="{E86C6EF3-6AF7-AAB9-7454-C2359424C8D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91FEAB06-6609-4DA5-AB53-2A94AA579E95}" type="datetimeFigureOut">
              <a:rPr kumimoji="1" lang="ja-JP" altLang="en-US" smtClean="0"/>
              <a:t>2025/7/24</a:t>
            </a:fld>
            <a:endParaRPr kumimoji="1" lang="ja-JP" altLang="en-US"/>
          </a:p>
        </p:txBody>
      </p:sp>
      <p:sp>
        <p:nvSpPr>
          <p:cNvPr id="4" name="スライド イメージ プレースホルダー 3"/>
          <p:cNvSpPr>
            <a:spLocks noGrp="1" noRot="1" noChangeAspect="1"/>
          </p:cNvSpPr>
          <p:nvPr>
            <p:ph type="sldImg" idx="2"/>
          </p:nvPr>
        </p:nvSpPr>
        <p:spPr>
          <a:xfrm>
            <a:off x="2273300" y="1252538"/>
            <a:ext cx="2341563" cy="33813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F0B389C7-5A78-41BF-ABF0-B6D9EF1BB6AE}" type="slidenum">
              <a:rPr kumimoji="1" lang="ja-JP" altLang="en-US" smtClean="0"/>
              <a:t>‹#›</a:t>
            </a:fld>
            <a:endParaRPr kumimoji="1" lang="ja-JP" altLang="en-US"/>
          </a:p>
        </p:txBody>
      </p:sp>
    </p:spTree>
    <p:extLst>
      <p:ext uri="{BB962C8B-B14F-4D97-AF65-F5344CB8AC3E}">
        <p14:creationId xmlns:p14="http://schemas.microsoft.com/office/powerpoint/2010/main" val="11839053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0B389C7-5A78-41BF-ABF0-B6D9EF1BB6AE}" type="slidenum">
              <a:rPr kumimoji="1" lang="ja-JP" altLang="en-US" smtClean="0"/>
              <a:t>1</a:t>
            </a:fld>
            <a:endParaRPr kumimoji="1" lang="ja-JP" altLang="en-US"/>
          </a:p>
        </p:txBody>
      </p:sp>
    </p:spTree>
    <p:extLst>
      <p:ext uri="{BB962C8B-B14F-4D97-AF65-F5344CB8AC3E}">
        <p14:creationId xmlns:p14="http://schemas.microsoft.com/office/powerpoint/2010/main" val="3066240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875" indent="0" algn="ctr">
              <a:buNone/>
              <a:defRPr sz="1500"/>
            </a:lvl2pPr>
            <a:lvl3pPr marL="685750" indent="0" algn="ctr">
              <a:buNone/>
              <a:defRPr sz="1350"/>
            </a:lvl3pPr>
            <a:lvl4pPr marL="1028625" indent="0" algn="ctr">
              <a:buNone/>
              <a:defRPr sz="1200"/>
            </a:lvl4pPr>
            <a:lvl5pPr marL="1371500" indent="0" algn="ctr">
              <a:buNone/>
              <a:defRPr sz="1200"/>
            </a:lvl5pPr>
            <a:lvl6pPr marL="1714376" indent="0" algn="ctr">
              <a:buNone/>
              <a:defRPr sz="1200"/>
            </a:lvl6pPr>
            <a:lvl7pPr marL="2057251" indent="0" algn="ctr">
              <a:buNone/>
              <a:defRPr sz="1200"/>
            </a:lvl7pPr>
            <a:lvl8pPr marL="2400126" indent="0" algn="ctr">
              <a:buNone/>
              <a:defRPr sz="1200"/>
            </a:lvl8pPr>
            <a:lvl9pPr marL="2743001"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4112300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3451108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5"/>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5"/>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323404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360401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7" y="6629228"/>
            <a:ext cx="5915025" cy="2166937"/>
          </a:xfrm>
        </p:spPr>
        <p:txBody>
          <a:bodyPr/>
          <a:lstStyle>
            <a:lvl1pPr marL="0" indent="0">
              <a:buNone/>
              <a:defRPr sz="1800">
                <a:solidFill>
                  <a:schemeClr val="tx1"/>
                </a:solidFill>
              </a:defRPr>
            </a:lvl1pPr>
            <a:lvl2pPr marL="342875" indent="0">
              <a:buNone/>
              <a:defRPr sz="1500">
                <a:solidFill>
                  <a:schemeClr val="tx1">
                    <a:tint val="75000"/>
                  </a:schemeClr>
                </a:solidFill>
              </a:defRPr>
            </a:lvl2pPr>
            <a:lvl3pPr marL="685750" indent="0">
              <a:buNone/>
              <a:defRPr sz="1350">
                <a:solidFill>
                  <a:schemeClr val="tx1">
                    <a:tint val="75000"/>
                  </a:schemeClr>
                </a:solidFill>
              </a:defRPr>
            </a:lvl3pPr>
            <a:lvl4pPr marL="1028625" indent="0">
              <a:buNone/>
              <a:defRPr sz="1200">
                <a:solidFill>
                  <a:schemeClr val="tx1">
                    <a:tint val="75000"/>
                  </a:schemeClr>
                </a:solidFill>
              </a:defRPr>
            </a:lvl4pPr>
            <a:lvl5pPr marL="1371500" indent="0">
              <a:buNone/>
              <a:defRPr sz="1200">
                <a:solidFill>
                  <a:schemeClr val="tx1">
                    <a:tint val="75000"/>
                  </a:schemeClr>
                </a:solidFill>
              </a:defRPr>
            </a:lvl5pPr>
            <a:lvl6pPr marL="1714376" indent="0">
              <a:buNone/>
              <a:defRPr sz="1200">
                <a:solidFill>
                  <a:schemeClr val="tx1">
                    <a:tint val="75000"/>
                  </a:schemeClr>
                </a:solidFill>
              </a:defRPr>
            </a:lvl6pPr>
            <a:lvl7pPr marL="2057251" indent="0">
              <a:buNone/>
              <a:defRPr sz="1200">
                <a:solidFill>
                  <a:schemeClr val="tx1">
                    <a:tint val="75000"/>
                  </a:schemeClr>
                </a:solidFill>
              </a:defRPr>
            </a:lvl7pPr>
            <a:lvl8pPr marL="2400126" indent="0">
              <a:buNone/>
              <a:defRPr sz="1200">
                <a:solidFill>
                  <a:schemeClr val="tx1">
                    <a:tint val="75000"/>
                  </a:schemeClr>
                </a:solidFill>
              </a:defRPr>
            </a:lvl8pPr>
            <a:lvl9pPr marL="2743001"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3394454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407072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2" y="2428349"/>
            <a:ext cx="2901255" cy="1190095"/>
          </a:xfrm>
        </p:spPr>
        <p:txBody>
          <a:bodyPr anchor="b"/>
          <a:lstStyle>
            <a:lvl1pPr marL="0" indent="0">
              <a:buNone/>
              <a:defRPr sz="1800" b="1"/>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4" y="2428349"/>
            <a:ext cx="2915543" cy="1190095"/>
          </a:xfrm>
        </p:spPr>
        <p:txBody>
          <a:bodyPr anchor="b"/>
          <a:lstStyle>
            <a:lvl1pPr marL="0" indent="0">
              <a:buNone/>
              <a:defRPr sz="1800" b="1"/>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4"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294559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504575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2414169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4" y="1426282"/>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5" indent="0">
              <a:buNone/>
              <a:defRPr sz="1050"/>
            </a:lvl2pPr>
            <a:lvl3pPr marL="685750" indent="0">
              <a:buNone/>
              <a:defRPr sz="900"/>
            </a:lvl3pPr>
            <a:lvl4pPr marL="1028625" indent="0">
              <a:buNone/>
              <a:defRPr sz="750"/>
            </a:lvl4pPr>
            <a:lvl5pPr marL="1371500" indent="0">
              <a:buNone/>
              <a:defRPr sz="750"/>
            </a:lvl5pPr>
            <a:lvl6pPr marL="1714376" indent="0">
              <a:buNone/>
              <a:defRPr sz="750"/>
            </a:lvl6pPr>
            <a:lvl7pPr marL="2057251" indent="0">
              <a:buNone/>
              <a:defRPr sz="750"/>
            </a:lvl7pPr>
            <a:lvl8pPr marL="2400126" indent="0">
              <a:buNone/>
              <a:defRPr sz="750"/>
            </a:lvl8pPr>
            <a:lvl9pPr marL="2743001"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23070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4" y="1426282"/>
            <a:ext cx="3471863" cy="7039681"/>
          </a:xfrm>
        </p:spPr>
        <p:txBody>
          <a:bodyPr anchor="t"/>
          <a:lstStyle>
            <a:lvl1pPr marL="0" indent="0">
              <a:buNone/>
              <a:defRPr sz="2400"/>
            </a:lvl1pPr>
            <a:lvl2pPr marL="342875" indent="0">
              <a:buNone/>
              <a:defRPr sz="2100"/>
            </a:lvl2pPr>
            <a:lvl3pPr marL="685750" indent="0">
              <a:buNone/>
              <a:defRPr sz="1800"/>
            </a:lvl3pPr>
            <a:lvl4pPr marL="1028625" indent="0">
              <a:buNone/>
              <a:defRPr sz="1500"/>
            </a:lvl4pPr>
            <a:lvl5pPr marL="1371500" indent="0">
              <a:buNone/>
              <a:defRPr sz="1500"/>
            </a:lvl5pPr>
            <a:lvl6pPr marL="1714376" indent="0">
              <a:buNone/>
              <a:defRPr sz="1500"/>
            </a:lvl6pPr>
            <a:lvl7pPr marL="2057251" indent="0">
              <a:buNone/>
              <a:defRPr sz="1500"/>
            </a:lvl7pPr>
            <a:lvl8pPr marL="2400126" indent="0">
              <a:buNone/>
              <a:defRPr sz="1500"/>
            </a:lvl8pPr>
            <a:lvl9pPr marL="2743001"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5" indent="0">
              <a:buNone/>
              <a:defRPr sz="1050"/>
            </a:lvl2pPr>
            <a:lvl3pPr marL="685750" indent="0">
              <a:buNone/>
              <a:defRPr sz="900"/>
            </a:lvl3pPr>
            <a:lvl4pPr marL="1028625" indent="0">
              <a:buNone/>
              <a:defRPr sz="750"/>
            </a:lvl4pPr>
            <a:lvl5pPr marL="1371500" indent="0">
              <a:buNone/>
              <a:defRPr sz="750"/>
            </a:lvl5pPr>
            <a:lvl6pPr marL="1714376" indent="0">
              <a:buNone/>
              <a:defRPr sz="750"/>
            </a:lvl6pPr>
            <a:lvl7pPr marL="2057251" indent="0">
              <a:buNone/>
              <a:defRPr sz="750"/>
            </a:lvl7pPr>
            <a:lvl8pPr marL="2400126" indent="0">
              <a:buNone/>
              <a:defRPr sz="750"/>
            </a:lvl8pPr>
            <a:lvl9pPr marL="2743001"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F44E47-6B3C-6F40-851D-87CB04B1C8EC}"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333241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7" y="9181399"/>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EF44E47-6B3C-6F40-851D-87CB04B1C8EC}" type="datetimeFigureOut">
              <a:rPr kumimoji="1" lang="ja-JP" altLang="en-US" smtClean="0"/>
              <a:t>2025/7/24</a:t>
            </a:fld>
            <a:endParaRPr kumimoji="1" lang="ja-JP" altLang="en-US"/>
          </a:p>
        </p:txBody>
      </p:sp>
      <p:sp>
        <p:nvSpPr>
          <p:cNvPr id="5" name="Footer Placeholder 4"/>
          <p:cNvSpPr>
            <a:spLocks noGrp="1"/>
          </p:cNvSpPr>
          <p:nvPr>
            <p:ph type="ftr" sz="quarter" idx="3"/>
          </p:nvPr>
        </p:nvSpPr>
        <p:spPr>
          <a:xfrm>
            <a:off x="2271714" y="9181399"/>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9"/>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AD6941-B157-9646-9E1F-7F65907F226E}" type="slidenum">
              <a:rPr kumimoji="1" lang="ja-JP" altLang="en-US" smtClean="0"/>
              <a:t>‹#›</a:t>
            </a:fld>
            <a:endParaRPr kumimoji="1" lang="ja-JP" altLang="en-US"/>
          </a:p>
        </p:txBody>
      </p:sp>
    </p:spTree>
    <p:extLst>
      <p:ext uri="{BB962C8B-B14F-4D97-AF65-F5344CB8AC3E}">
        <p14:creationId xmlns:p14="http://schemas.microsoft.com/office/powerpoint/2010/main" val="14623821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5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38" indent="-171438" algn="l" defTabSz="68575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13" indent="-171438" algn="l" defTabSz="68575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188" indent="-171438" algn="l" defTabSz="68575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63"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38"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13"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688"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563"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38" indent="-171438" algn="l" defTabSz="68575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50" rtl="0" eaLnBrk="1" latinLnBrk="0" hangingPunct="1">
        <a:defRPr kumimoji="1" sz="1350" kern="1200">
          <a:solidFill>
            <a:schemeClr val="tx1"/>
          </a:solidFill>
          <a:latin typeface="+mn-lt"/>
          <a:ea typeface="+mn-ea"/>
          <a:cs typeface="+mn-cs"/>
        </a:defRPr>
      </a:lvl1pPr>
      <a:lvl2pPr marL="342875" algn="l" defTabSz="685750" rtl="0" eaLnBrk="1" latinLnBrk="0" hangingPunct="1">
        <a:defRPr kumimoji="1" sz="1350" kern="1200">
          <a:solidFill>
            <a:schemeClr val="tx1"/>
          </a:solidFill>
          <a:latin typeface="+mn-lt"/>
          <a:ea typeface="+mn-ea"/>
          <a:cs typeface="+mn-cs"/>
        </a:defRPr>
      </a:lvl2pPr>
      <a:lvl3pPr marL="685750" algn="l" defTabSz="685750" rtl="0" eaLnBrk="1" latinLnBrk="0" hangingPunct="1">
        <a:defRPr kumimoji="1" sz="1350" kern="1200">
          <a:solidFill>
            <a:schemeClr val="tx1"/>
          </a:solidFill>
          <a:latin typeface="+mn-lt"/>
          <a:ea typeface="+mn-ea"/>
          <a:cs typeface="+mn-cs"/>
        </a:defRPr>
      </a:lvl3pPr>
      <a:lvl4pPr marL="1028625" algn="l" defTabSz="685750" rtl="0" eaLnBrk="1" latinLnBrk="0" hangingPunct="1">
        <a:defRPr kumimoji="1" sz="1350" kern="1200">
          <a:solidFill>
            <a:schemeClr val="tx1"/>
          </a:solidFill>
          <a:latin typeface="+mn-lt"/>
          <a:ea typeface="+mn-ea"/>
          <a:cs typeface="+mn-cs"/>
        </a:defRPr>
      </a:lvl4pPr>
      <a:lvl5pPr marL="1371500" algn="l" defTabSz="685750" rtl="0" eaLnBrk="1" latinLnBrk="0" hangingPunct="1">
        <a:defRPr kumimoji="1" sz="1350" kern="1200">
          <a:solidFill>
            <a:schemeClr val="tx1"/>
          </a:solidFill>
          <a:latin typeface="+mn-lt"/>
          <a:ea typeface="+mn-ea"/>
          <a:cs typeface="+mn-cs"/>
        </a:defRPr>
      </a:lvl5pPr>
      <a:lvl6pPr marL="1714376" algn="l" defTabSz="685750" rtl="0" eaLnBrk="1" latinLnBrk="0" hangingPunct="1">
        <a:defRPr kumimoji="1" sz="1350" kern="1200">
          <a:solidFill>
            <a:schemeClr val="tx1"/>
          </a:solidFill>
          <a:latin typeface="+mn-lt"/>
          <a:ea typeface="+mn-ea"/>
          <a:cs typeface="+mn-cs"/>
        </a:defRPr>
      </a:lvl6pPr>
      <a:lvl7pPr marL="2057251" algn="l" defTabSz="685750" rtl="0" eaLnBrk="1" latinLnBrk="0" hangingPunct="1">
        <a:defRPr kumimoji="1" sz="1350" kern="1200">
          <a:solidFill>
            <a:schemeClr val="tx1"/>
          </a:solidFill>
          <a:latin typeface="+mn-lt"/>
          <a:ea typeface="+mn-ea"/>
          <a:cs typeface="+mn-cs"/>
        </a:defRPr>
      </a:lvl7pPr>
      <a:lvl8pPr marL="2400126" algn="l" defTabSz="685750" rtl="0" eaLnBrk="1" latinLnBrk="0" hangingPunct="1">
        <a:defRPr kumimoji="1" sz="1350" kern="1200">
          <a:solidFill>
            <a:schemeClr val="tx1"/>
          </a:solidFill>
          <a:latin typeface="+mn-lt"/>
          <a:ea typeface="+mn-ea"/>
          <a:cs typeface="+mn-cs"/>
        </a:defRPr>
      </a:lvl8pPr>
      <a:lvl9pPr marL="2743001" algn="l" defTabSz="68575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EF8A74B6-15FF-78ED-7256-BBD1359CC554}"/>
              </a:ext>
            </a:extLst>
          </p:cNvPr>
          <p:cNvSpPr>
            <a:spLocks noChangeArrowheads="1"/>
          </p:cNvSpPr>
          <p:nvPr/>
        </p:nvSpPr>
        <p:spPr bwMode="auto">
          <a:xfrm>
            <a:off x="1775054" y="101640"/>
            <a:ext cx="2723823"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ct val="0"/>
              </a:spcAft>
              <a:buClrTx/>
              <a:buSzTx/>
              <a:buFontTx/>
              <a:buNone/>
              <a:tabLst/>
            </a:pPr>
            <a:r>
              <a:rPr kumimoji="0" lang="ja-JP" altLang="en-US" sz="1800" b="1" i="0" u="none" strike="noStrike" cap="none" normalizeH="0" baseline="0" dirty="0">
                <a:ln>
                  <a:noFill/>
                </a:ln>
                <a:solidFill>
                  <a:schemeClr val="accent2">
                    <a:lumMod val="75000"/>
                  </a:schemeClr>
                </a:solidFill>
                <a:effectLst/>
                <a:latin typeface="HGS創英角ﾎﾟｯﾌﾟ体" panose="040B0A00000000000000" pitchFamily="50" charset="-128"/>
                <a:ea typeface="HGS創英角ﾎﾟｯﾌﾟ体" panose="040B0A00000000000000" pitchFamily="50" charset="-128"/>
              </a:rPr>
              <a:t>リハビリ　デイサービス</a:t>
            </a:r>
            <a:endParaRPr kumimoji="0" lang="ja-JP" altLang="ja-JP" sz="1800" b="1" i="0" u="none" strike="noStrike" cap="none" normalizeH="0" baseline="0" dirty="0">
              <a:ln>
                <a:noFill/>
              </a:ln>
              <a:solidFill>
                <a:schemeClr val="accent2">
                  <a:lumMod val="75000"/>
                </a:schemeClr>
              </a:solidFill>
              <a:effectLst/>
              <a:latin typeface="HGS創英角ﾎﾟｯﾌﾟ体" panose="040B0A00000000000000" pitchFamily="50" charset="-128"/>
              <a:ea typeface="HGS創英角ﾎﾟｯﾌﾟ体" panose="040B0A00000000000000" pitchFamily="50" charset="-128"/>
            </a:endParaRPr>
          </a:p>
        </p:txBody>
      </p:sp>
      <p:sp>
        <p:nvSpPr>
          <p:cNvPr id="6" name="テキスト ボックス 5">
            <a:extLst>
              <a:ext uri="{FF2B5EF4-FFF2-40B4-BE49-F238E27FC236}">
                <a16:creationId xmlns:a16="http://schemas.microsoft.com/office/drawing/2014/main" id="{E8EC7C54-057F-FC39-BFC5-4FD2F0ADCD1F}"/>
              </a:ext>
            </a:extLst>
          </p:cNvPr>
          <p:cNvSpPr txBox="1"/>
          <p:nvPr/>
        </p:nvSpPr>
        <p:spPr>
          <a:xfrm>
            <a:off x="1712422" y="490949"/>
            <a:ext cx="3433156" cy="461665"/>
          </a:xfrm>
          <a:prstGeom prst="rect">
            <a:avLst/>
          </a:prstGeom>
          <a:noFill/>
        </p:spPr>
        <p:txBody>
          <a:bodyPr wrap="square">
            <a:spAutoFit/>
          </a:bodyPr>
          <a:lstStyle/>
          <a:p>
            <a:r>
              <a:rPr lang="ja-JP" altLang="en-US" sz="2400" b="1" dirty="0">
                <a:solidFill>
                  <a:schemeClr val="accent4">
                    <a:lumMod val="75000"/>
                  </a:schemeClr>
                </a:solidFill>
                <a:effectLst>
                  <a:outerShdw blurRad="38100" dist="38100" dir="2700000" algn="tl">
                    <a:srgbClr val="000000">
                      <a:alpha val="43137"/>
                    </a:srgbClr>
                  </a:outerShdw>
                </a:effectLst>
                <a:latin typeface="HGS創英角ﾎﾟｯﾌﾟ体" panose="040B0A00000000000000" pitchFamily="50" charset="-128"/>
                <a:ea typeface="HGS創英角ﾎﾟｯﾌﾟ体" panose="040B0A00000000000000" pitchFamily="50" charset="-128"/>
                <a:cs typeface="ADLaM Display" panose="020F0502020204030204" pitchFamily="2" charset="0"/>
              </a:rPr>
              <a:t>リハカフェ</a:t>
            </a:r>
          </a:p>
        </p:txBody>
      </p:sp>
      <p:sp>
        <p:nvSpPr>
          <p:cNvPr id="7" name="テキスト ボックス 6">
            <a:extLst>
              <a:ext uri="{FF2B5EF4-FFF2-40B4-BE49-F238E27FC236}">
                <a16:creationId xmlns:a16="http://schemas.microsoft.com/office/drawing/2014/main" id="{05AD5248-E843-9865-D215-D392FC4A3753}"/>
              </a:ext>
            </a:extLst>
          </p:cNvPr>
          <p:cNvSpPr txBox="1"/>
          <p:nvPr/>
        </p:nvSpPr>
        <p:spPr>
          <a:xfrm>
            <a:off x="3507432" y="401850"/>
            <a:ext cx="450764" cy="584775"/>
          </a:xfrm>
          <a:prstGeom prst="rect">
            <a:avLst/>
          </a:prstGeom>
          <a:noFill/>
        </p:spPr>
        <p:txBody>
          <a:bodyPr wrap="none" rtlCol="0">
            <a:spAutoFit/>
          </a:bodyPr>
          <a:lstStyle/>
          <a:p>
            <a:r>
              <a:rPr kumimoji="1" lang="en-US" altLang="ja-JP" sz="3200" dirty="0">
                <a:solidFill>
                  <a:schemeClr val="accent4">
                    <a:lumMod val="75000"/>
                  </a:schemeClr>
                </a:solidFill>
                <a:latin typeface="HGS創英角ﾎﾟｯﾌﾟ体" panose="040B0A00000000000000" pitchFamily="50" charset="-128"/>
                <a:ea typeface="HGS創英角ﾎﾟｯﾌﾟ体" panose="040B0A00000000000000" pitchFamily="50" charset="-128"/>
              </a:rPr>
              <a:t>8</a:t>
            </a:r>
            <a:endParaRPr kumimoji="1" lang="ja-JP" altLang="en-US" sz="3200" dirty="0">
              <a:solidFill>
                <a:schemeClr val="accent4">
                  <a:lumMod val="75000"/>
                </a:schemeClr>
              </a:solidFill>
              <a:latin typeface="HGS創英角ﾎﾟｯﾌﾟ体" panose="040B0A00000000000000" pitchFamily="50" charset="-128"/>
              <a:ea typeface="HGS創英角ﾎﾟｯﾌﾟ体" panose="040B0A00000000000000" pitchFamily="50" charset="-128"/>
            </a:endParaRPr>
          </a:p>
        </p:txBody>
      </p:sp>
      <p:sp>
        <p:nvSpPr>
          <p:cNvPr id="8" name="テキスト ボックス 7">
            <a:extLst>
              <a:ext uri="{FF2B5EF4-FFF2-40B4-BE49-F238E27FC236}">
                <a16:creationId xmlns:a16="http://schemas.microsoft.com/office/drawing/2014/main" id="{D1772109-BA8B-E13A-13CF-310ED9BB306A}"/>
              </a:ext>
            </a:extLst>
          </p:cNvPr>
          <p:cNvSpPr txBox="1"/>
          <p:nvPr/>
        </p:nvSpPr>
        <p:spPr>
          <a:xfrm>
            <a:off x="3992865" y="576241"/>
            <a:ext cx="1816961" cy="400110"/>
          </a:xfrm>
          <a:prstGeom prst="rect">
            <a:avLst/>
          </a:prstGeom>
          <a:noFill/>
        </p:spPr>
        <p:txBody>
          <a:bodyPr wrap="square">
            <a:spAutoFit/>
          </a:bodyPr>
          <a:lstStyle/>
          <a:p>
            <a:r>
              <a:rPr lang="ja-JP" altLang="en-US" sz="2000" dirty="0">
                <a:solidFill>
                  <a:schemeClr val="accent2">
                    <a:lumMod val="75000"/>
                  </a:schemeClr>
                </a:solidFill>
                <a:latin typeface="HGS創英角ﾎﾟｯﾌﾟ体" panose="040B0A00000000000000" pitchFamily="50" charset="-128"/>
                <a:ea typeface="HGS創英角ﾎﾟｯﾌﾟ体" panose="040B0A00000000000000" pitchFamily="50" charset="-128"/>
              </a:rPr>
              <a:t>月 空き情報</a:t>
            </a:r>
          </a:p>
        </p:txBody>
      </p:sp>
      <p:graphicFrame>
        <p:nvGraphicFramePr>
          <p:cNvPr id="9" name="表 8">
            <a:extLst>
              <a:ext uri="{FF2B5EF4-FFF2-40B4-BE49-F238E27FC236}">
                <a16:creationId xmlns:a16="http://schemas.microsoft.com/office/drawing/2014/main" id="{D888C4A8-4C52-0574-4D87-C93F7AAD2849}"/>
              </a:ext>
            </a:extLst>
          </p:cNvPr>
          <p:cNvGraphicFramePr>
            <a:graphicFrameLocks noGrp="1"/>
          </p:cNvGraphicFramePr>
          <p:nvPr>
            <p:extLst>
              <p:ext uri="{D42A27DB-BD31-4B8C-83A1-F6EECF244321}">
                <p14:modId xmlns:p14="http://schemas.microsoft.com/office/powerpoint/2010/main" val="1495978441"/>
              </p:ext>
            </p:extLst>
          </p:nvPr>
        </p:nvGraphicFramePr>
        <p:xfrm>
          <a:off x="665006" y="1068124"/>
          <a:ext cx="5527987" cy="3133713"/>
        </p:xfrm>
        <a:graphic>
          <a:graphicData uri="http://schemas.openxmlformats.org/drawingml/2006/table">
            <a:tbl>
              <a:tblPr>
                <a:tableStyleId>{16D9F66E-5EB9-4882-86FB-DCBF35E3C3E4}</a:tableStyleId>
              </a:tblPr>
              <a:tblGrid>
                <a:gridCol w="945612">
                  <a:extLst>
                    <a:ext uri="{9D8B030D-6E8A-4147-A177-3AD203B41FA5}">
                      <a16:colId xmlns:a16="http://schemas.microsoft.com/office/drawing/2014/main" val="2217446555"/>
                    </a:ext>
                  </a:extLst>
                </a:gridCol>
                <a:gridCol w="916475">
                  <a:extLst>
                    <a:ext uri="{9D8B030D-6E8A-4147-A177-3AD203B41FA5}">
                      <a16:colId xmlns:a16="http://schemas.microsoft.com/office/drawing/2014/main" val="3990531680"/>
                    </a:ext>
                  </a:extLst>
                </a:gridCol>
                <a:gridCol w="916475">
                  <a:extLst>
                    <a:ext uri="{9D8B030D-6E8A-4147-A177-3AD203B41FA5}">
                      <a16:colId xmlns:a16="http://schemas.microsoft.com/office/drawing/2014/main" val="1915277389"/>
                    </a:ext>
                  </a:extLst>
                </a:gridCol>
                <a:gridCol w="916475">
                  <a:extLst>
                    <a:ext uri="{9D8B030D-6E8A-4147-A177-3AD203B41FA5}">
                      <a16:colId xmlns:a16="http://schemas.microsoft.com/office/drawing/2014/main" val="3683790327"/>
                    </a:ext>
                  </a:extLst>
                </a:gridCol>
                <a:gridCol w="916475">
                  <a:extLst>
                    <a:ext uri="{9D8B030D-6E8A-4147-A177-3AD203B41FA5}">
                      <a16:colId xmlns:a16="http://schemas.microsoft.com/office/drawing/2014/main" val="2614185590"/>
                    </a:ext>
                  </a:extLst>
                </a:gridCol>
                <a:gridCol w="916475">
                  <a:extLst>
                    <a:ext uri="{9D8B030D-6E8A-4147-A177-3AD203B41FA5}">
                      <a16:colId xmlns:a16="http://schemas.microsoft.com/office/drawing/2014/main" val="1582072753"/>
                    </a:ext>
                  </a:extLst>
                </a:gridCol>
              </a:tblGrid>
              <a:tr h="497703">
                <a:tc>
                  <a:txBody>
                    <a:bodyPr/>
                    <a:lstStyle/>
                    <a:p>
                      <a:pPr fontAlgn="t"/>
                      <a:r>
                        <a:rPr lang="ja-JP" altLang="en-US" sz="1300" b="1" dirty="0">
                          <a:effectLst/>
                        </a:rPr>
                        <a:t> </a:t>
                      </a:r>
                    </a:p>
                  </a:txBody>
                  <a:tcPr marL="92422" marR="92422" marT="92422" marB="92422"/>
                </a:tc>
                <a:tc>
                  <a:txBody>
                    <a:bodyPr/>
                    <a:lstStyle/>
                    <a:p>
                      <a:pPr algn="ctr" rtl="0" fontAlgn="t">
                        <a:spcBef>
                          <a:spcPts val="0"/>
                        </a:spcBef>
                        <a:spcAft>
                          <a:spcPts val="0"/>
                        </a:spcAft>
                      </a:pPr>
                      <a:r>
                        <a:rPr lang="ja-JP" altLang="en-US" sz="2000" b="1" u="none" strike="noStrike" dirty="0">
                          <a:solidFill>
                            <a:srgbClr val="000000"/>
                          </a:solidFill>
                          <a:effectLst/>
                        </a:rPr>
                        <a:t>月</a:t>
                      </a:r>
                      <a:endParaRPr lang="ja-JP" altLang="en-US" sz="2000" b="1" dirty="0">
                        <a:effectLst/>
                        <a:latin typeface="AR P丸ゴシック体M" panose="020B0600010101010101" pitchFamily="50" charset="-128"/>
                        <a:ea typeface="AR P丸ゴシック体M" panose="020B0600010101010101" pitchFamily="50" charset="-128"/>
                      </a:endParaRPr>
                    </a:p>
                  </a:txBody>
                  <a:tcPr marL="92422" marR="92422" marT="92422" marB="92422"/>
                </a:tc>
                <a:tc>
                  <a:txBody>
                    <a:bodyPr/>
                    <a:lstStyle/>
                    <a:p>
                      <a:pPr algn="ctr" rtl="0" fontAlgn="t">
                        <a:spcBef>
                          <a:spcPts val="0"/>
                        </a:spcBef>
                        <a:spcAft>
                          <a:spcPts val="0"/>
                        </a:spcAft>
                      </a:pPr>
                      <a:r>
                        <a:rPr lang="ja-JP" altLang="en-US" sz="2000" b="1" u="none" strike="noStrike" dirty="0">
                          <a:solidFill>
                            <a:srgbClr val="000000"/>
                          </a:solidFill>
                          <a:effectLst/>
                        </a:rPr>
                        <a:t>火</a:t>
                      </a:r>
                      <a:endParaRPr lang="ja-JP" altLang="en-US" sz="2000" b="1" dirty="0">
                        <a:effectLst/>
                        <a:latin typeface="AR P丸ゴシック体M" panose="020B0600010101010101" pitchFamily="50" charset="-128"/>
                        <a:ea typeface="AR P丸ゴシック体M" panose="020B0600010101010101" pitchFamily="50" charset="-128"/>
                      </a:endParaRPr>
                    </a:p>
                  </a:txBody>
                  <a:tcPr marL="92422" marR="92422" marT="92422" marB="92422"/>
                </a:tc>
                <a:tc>
                  <a:txBody>
                    <a:bodyPr/>
                    <a:lstStyle/>
                    <a:p>
                      <a:pPr algn="ctr" rtl="0" fontAlgn="t">
                        <a:spcBef>
                          <a:spcPts val="0"/>
                        </a:spcBef>
                        <a:spcAft>
                          <a:spcPts val="0"/>
                        </a:spcAft>
                      </a:pPr>
                      <a:r>
                        <a:rPr lang="ja-JP" altLang="en-US" sz="2000" b="1" u="none" strike="noStrike" dirty="0">
                          <a:solidFill>
                            <a:srgbClr val="000000"/>
                          </a:solidFill>
                          <a:effectLst/>
                        </a:rPr>
                        <a:t>水</a:t>
                      </a:r>
                      <a:endParaRPr lang="ja-JP" altLang="en-US" sz="2000" b="1" dirty="0">
                        <a:effectLst/>
                        <a:latin typeface="AR P丸ゴシック体M" panose="020B0600010101010101" pitchFamily="50" charset="-128"/>
                        <a:ea typeface="AR P丸ゴシック体M" panose="020B0600010101010101" pitchFamily="50" charset="-128"/>
                      </a:endParaRPr>
                    </a:p>
                  </a:txBody>
                  <a:tcPr marL="92422" marR="92422" marT="92422" marB="92422"/>
                </a:tc>
                <a:tc>
                  <a:txBody>
                    <a:bodyPr/>
                    <a:lstStyle/>
                    <a:p>
                      <a:pPr algn="ctr" rtl="0" fontAlgn="t">
                        <a:spcBef>
                          <a:spcPts val="0"/>
                        </a:spcBef>
                        <a:spcAft>
                          <a:spcPts val="0"/>
                        </a:spcAft>
                      </a:pPr>
                      <a:r>
                        <a:rPr lang="ja-JP" altLang="en-US" sz="2000" b="1" u="none" strike="noStrike" dirty="0">
                          <a:solidFill>
                            <a:srgbClr val="000000"/>
                          </a:solidFill>
                          <a:effectLst/>
                        </a:rPr>
                        <a:t>木</a:t>
                      </a:r>
                      <a:endParaRPr lang="ja-JP" altLang="en-US" sz="2000" b="1" dirty="0">
                        <a:effectLst/>
                        <a:latin typeface="AR P丸ゴシック体M" panose="020B0600010101010101" pitchFamily="50" charset="-128"/>
                        <a:ea typeface="AR P丸ゴシック体M" panose="020B0600010101010101" pitchFamily="50" charset="-128"/>
                      </a:endParaRPr>
                    </a:p>
                  </a:txBody>
                  <a:tcPr marL="92422" marR="92422" marT="92422" marB="92422"/>
                </a:tc>
                <a:tc>
                  <a:txBody>
                    <a:bodyPr/>
                    <a:lstStyle/>
                    <a:p>
                      <a:pPr algn="ctr" rtl="0" fontAlgn="t">
                        <a:spcBef>
                          <a:spcPts val="0"/>
                        </a:spcBef>
                        <a:spcAft>
                          <a:spcPts val="0"/>
                        </a:spcAft>
                      </a:pPr>
                      <a:r>
                        <a:rPr lang="ja-JP" altLang="en-US" sz="2000" b="1" u="none" strike="noStrike" dirty="0">
                          <a:solidFill>
                            <a:srgbClr val="000000"/>
                          </a:solidFill>
                          <a:effectLst/>
                        </a:rPr>
                        <a:t>金</a:t>
                      </a:r>
                      <a:endParaRPr lang="ja-JP" altLang="en-US" sz="2000" b="1" dirty="0">
                        <a:effectLst/>
                        <a:latin typeface="AR P丸ゴシック体M" panose="020B0600010101010101" pitchFamily="50" charset="-128"/>
                        <a:ea typeface="AR P丸ゴシック体M" panose="020B0600010101010101" pitchFamily="50" charset="-128"/>
                      </a:endParaRPr>
                    </a:p>
                  </a:txBody>
                  <a:tcPr marL="92422" marR="92422" marT="92422" marB="92422"/>
                </a:tc>
                <a:extLst>
                  <a:ext uri="{0D108BD9-81ED-4DB2-BD59-A6C34878D82A}">
                    <a16:rowId xmlns:a16="http://schemas.microsoft.com/office/drawing/2014/main" val="3173614465"/>
                  </a:ext>
                </a:extLst>
              </a:tr>
              <a:tr h="1318005">
                <a:tc>
                  <a:txBody>
                    <a:bodyPr/>
                    <a:lstStyle/>
                    <a:p>
                      <a:pPr algn="ctr" rtl="0" fontAlgn="t">
                        <a:spcBef>
                          <a:spcPts val="0"/>
                        </a:spcBef>
                        <a:spcAft>
                          <a:spcPts val="0"/>
                        </a:spcAft>
                      </a:pPr>
                      <a:r>
                        <a:rPr lang="ja-JP" altLang="en-US" sz="1400" b="1" dirty="0">
                          <a:effectLst/>
                        </a:rPr>
                        <a:t>午前の部</a:t>
                      </a:r>
                      <a:endParaRPr lang="en-US" altLang="ja-JP" sz="1400" b="1" dirty="0">
                        <a:effectLst/>
                      </a:endParaRPr>
                    </a:p>
                    <a:p>
                      <a:pPr algn="ctr" rtl="0" fontAlgn="t">
                        <a:spcBef>
                          <a:spcPts val="0"/>
                        </a:spcBef>
                        <a:spcAft>
                          <a:spcPts val="0"/>
                        </a:spcAft>
                      </a:pPr>
                      <a:r>
                        <a:rPr lang="ja-JP" altLang="en-US" sz="1200" b="1" dirty="0">
                          <a:effectLst/>
                        </a:rPr>
                        <a:t>　</a:t>
                      </a:r>
                      <a:endParaRPr lang="en-US" altLang="ja-JP" sz="1200" b="1" dirty="0">
                        <a:effectLst/>
                      </a:endParaRPr>
                    </a:p>
                    <a:p>
                      <a:pPr algn="ctr" rtl="0" fontAlgn="t">
                        <a:spcBef>
                          <a:spcPts val="0"/>
                        </a:spcBef>
                        <a:spcAft>
                          <a:spcPts val="0"/>
                        </a:spcAft>
                      </a:pPr>
                      <a:r>
                        <a:rPr lang="ja-JP" altLang="en-US" sz="1200" b="1" dirty="0">
                          <a:effectLst/>
                        </a:rPr>
                        <a:t>　</a:t>
                      </a:r>
                      <a:r>
                        <a:rPr lang="en-US" altLang="ja-JP" sz="1800" b="1" dirty="0">
                          <a:effectLst/>
                        </a:rPr>
                        <a:t>9:00</a:t>
                      </a:r>
                      <a:r>
                        <a:rPr lang="ja-JP" altLang="en-US" sz="1800" b="1" dirty="0">
                          <a:effectLst/>
                        </a:rPr>
                        <a:t>～</a:t>
                      </a:r>
                      <a:r>
                        <a:rPr lang="en-US" altLang="ja-JP" sz="1800" b="1" dirty="0">
                          <a:effectLst/>
                        </a:rPr>
                        <a:t>12:15</a:t>
                      </a:r>
                      <a:r>
                        <a:rPr lang="ja-JP" altLang="en-US" sz="2000" b="1" dirty="0">
                          <a:effectLst/>
                        </a:rPr>
                        <a:t>　　</a:t>
                      </a:r>
                      <a:endParaRPr lang="ja-JP" altLang="en-US" sz="1200" b="1" dirty="0">
                        <a:effectLst/>
                      </a:endParaRPr>
                    </a:p>
                  </a:txBody>
                  <a:tcPr marL="92422" marR="92422" marT="92422" marB="92422"/>
                </a:tc>
                <a:tc>
                  <a:txBody>
                    <a:bodyPr/>
                    <a:lstStyle/>
                    <a:p>
                      <a:pPr marL="0" marR="0" lvl="0" indent="0" algn="ctr" defTabSz="685750" rtl="0" eaLnBrk="1" fontAlgn="t" latinLnBrk="0" hangingPunct="1">
                        <a:lnSpc>
                          <a:spcPct val="100000"/>
                        </a:lnSpc>
                        <a:spcBef>
                          <a:spcPts val="0"/>
                        </a:spcBef>
                        <a:spcAft>
                          <a:spcPts val="0"/>
                        </a:spcAft>
                        <a:buClrTx/>
                        <a:buSzTx/>
                        <a:buFontTx/>
                        <a:buNone/>
                        <a:tabLst/>
                        <a:defRPr/>
                      </a:pPr>
                      <a:r>
                        <a:rPr lang="ja-JP" altLang="en-US" sz="3600" b="1" dirty="0">
                          <a:solidFill>
                            <a:srgbClr val="FF0066"/>
                          </a:solidFill>
                          <a:effectLst/>
                        </a:rPr>
                        <a:t>〇</a:t>
                      </a:r>
                      <a:endParaRPr lang="ja-JP" altLang="en-US" sz="4000" b="0" dirty="0">
                        <a:effectLst/>
                        <a:latin typeface="Toppan Bunkyu Mincho Regular" panose="02020400000000000000" pitchFamily="18" charset="-128"/>
                        <a:ea typeface="Toppan Bunkyu Mincho Regular" panose="02020400000000000000" pitchFamily="18" charset="-128"/>
                      </a:endParaRPr>
                    </a:p>
                  </a:txBody>
                  <a:tcPr marL="92422" marR="92422" marT="92422" marB="92422" anchor="ctr"/>
                </a:tc>
                <a:tc>
                  <a:txBody>
                    <a:bodyPr/>
                    <a:lstStyle/>
                    <a:p>
                      <a:pPr marL="0" marR="0" lvl="0" indent="0" algn="ctr" defTabSz="685750" rtl="0" eaLnBrk="1" fontAlgn="t"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3200" b="0" i="0" u="none" strike="noStrike" kern="1200" cap="none" spc="0" normalizeH="0" baseline="0" noProof="0" dirty="0">
                        <a:ln>
                          <a:noFill/>
                        </a:ln>
                        <a:solidFill>
                          <a:prstClr val="black"/>
                        </a:solidFill>
                        <a:effectLst/>
                        <a:uLnTx/>
                        <a:uFillTx/>
                        <a:latin typeface="Toppan Bunkyu Mincho Regular" panose="02020400000000000000" pitchFamily="18" charset="-128"/>
                        <a:ea typeface="Toppan Bunkyu Mincho Regular" panose="02020400000000000000" pitchFamily="18" charset="-128"/>
                        <a:cs typeface="+mn-cs"/>
                      </a:endParaRPr>
                    </a:p>
                  </a:txBody>
                  <a:tcPr marL="92422" marR="92422" marT="92422" marB="92422" anchor="ctr"/>
                </a:tc>
                <a:tc>
                  <a:txBody>
                    <a:bodyPr/>
                    <a:lstStyle/>
                    <a:p>
                      <a:pPr marL="0" marR="0" lvl="0" indent="0" algn="ctr" defTabSz="685750" rtl="0" eaLnBrk="1" fontAlgn="t" latinLnBrk="0" hangingPunct="1">
                        <a:lnSpc>
                          <a:spcPct val="100000"/>
                        </a:lnSpc>
                        <a:spcBef>
                          <a:spcPts val="0"/>
                        </a:spcBef>
                        <a:spcAft>
                          <a:spcPts val="0"/>
                        </a:spcAft>
                        <a:buClrTx/>
                        <a:buSzTx/>
                        <a:buFontTx/>
                        <a:buNone/>
                        <a:tabLst/>
                        <a:defRPr/>
                      </a:pPr>
                      <a:r>
                        <a:rPr lang="ja-JP" altLang="en-US" sz="3200" b="0" dirty="0">
                          <a:effectLst/>
                        </a:rPr>
                        <a:t>✕</a:t>
                      </a:r>
                      <a:endParaRPr lang="ja-JP" altLang="en-US" sz="4000" b="0" dirty="0">
                        <a:effectLst/>
                        <a:latin typeface="Toppan Bunkyu Mincho Regular" panose="02020400000000000000" pitchFamily="18" charset="-128"/>
                        <a:ea typeface="Toppan Bunkyu Mincho Regular" panose="02020400000000000000" pitchFamily="18" charset="-128"/>
                      </a:endParaRPr>
                    </a:p>
                  </a:txBody>
                  <a:tcPr marL="92422" marR="92422" marT="92422" marB="92422" anchor="ctr"/>
                </a:tc>
                <a:tc>
                  <a:txBody>
                    <a:bodyPr/>
                    <a:lstStyle/>
                    <a:p>
                      <a:pPr algn="ctr" fontAlgn="t"/>
                      <a:r>
                        <a:rPr lang="ja-JP" altLang="en-US" sz="3600" b="1" dirty="0">
                          <a:solidFill>
                            <a:srgbClr val="FF0066"/>
                          </a:solidFill>
                          <a:effectLst/>
                        </a:rPr>
                        <a:t>〇</a:t>
                      </a:r>
                      <a:endParaRPr lang="ja-JP" altLang="en-US" sz="3600" b="0" dirty="0">
                        <a:effectLst/>
                        <a:latin typeface="Toppan Bunkyu Mincho Regular" panose="02020400000000000000" pitchFamily="18" charset="-128"/>
                        <a:ea typeface="Toppan Bunkyu Mincho Regular" panose="02020400000000000000" pitchFamily="18" charset="-128"/>
                      </a:endParaRPr>
                    </a:p>
                  </a:txBody>
                  <a:tcPr marL="92422" marR="92422" marT="92422" marB="92422" anchor="ctr"/>
                </a:tc>
                <a:tc>
                  <a:txBody>
                    <a:bodyPr/>
                    <a:lstStyle/>
                    <a:p>
                      <a:pPr algn="ctr" fontAlgn="t"/>
                      <a:r>
                        <a:rPr lang="ja-JP" altLang="en-US" sz="2800" b="0" dirty="0">
                          <a:effectLst/>
                        </a:rPr>
                        <a:t>✕</a:t>
                      </a:r>
                      <a:endParaRPr lang="ja-JP" altLang="en-US" sz="3200" b="0" dirty="0">
                        <a:effectLst/>
                        <a:latin typeface="Toppan Bunkyu Mincho Regular" panose="02020400000000000000" pitchFamily="18" charset="-128"/>
                        <a:ea typeface="Toppan Bunkyu Mincho Regular" panose="02020400000000000000" pitchFamily="18" charset="-128"/>
                      </a:endParaRPr>
                    </a:p>
                  </a:txBody>
                  <a:tcPr marL="92422" marR="92422" marT="92422" marB="92422" anchor="ctr"/>
                </a:tc>
                <a:extLst>
                  <a:ext uri="{0D108BD9-81ED-4DB2-BD59-A6C34878D82A}">
                    <a16:rowId xmlns:a16="http://schemas.microsoft.com/office/drawing/2014/main" val="2698236323"/>
                  </a:ext>
                </a:extLst>
              </a:tr>
              <a:tr h="1318005">
                <a:tc>
                  <a:txBody>
                    <a:bodyPr/>
                    <a:lstStyle/>
                    <a:p>
                      <a:pPr algn="ctr" rtl="0" fontAlgn="t">
                        <a:spcBef>
                          <a:spcPts val="0"/>
                        </a:spcBef>
                        <a:spcAft>
                          <a:spcPts val="0"/>
                        </a:spcAft>
                      </a:pPr>
                      <a:r>
                        <a:rPr lang="ja-JP" altLang="en-US" sz="1400" b="1" dirty="0">
                          <a:effectLst/>
                        </a:rPr>
                        <a:t>午後の部</a:t>
                      </a:r>
                      <a:endParaRPr lang="en-US" altLang="ja-JP" sz="1400" b="1" dirty="0">
                        <a:effectLst/>
                      </a:endParaRPr>
                    </a:p>
                    <a:p>
                      <a:pPr algn="ctr" rtl="0" fontAlgn="t">
                        <a:spcBef>
                          <a:spcPts val="0"/>
                        </a:spcBef>
                        <a:spcAft>
                          <a:spcPts val="0"/>
                        </a:spcAft>
                      </a:pPr>
                      <a:endParaRPr lang="en-US" altLang="ja-JP" sz="1200" b="1" dirty="0">
                        <a:effectLst/>
                      </a:endParaRPr>
                    </a:p>
                    <a:p>
                      <a:pPr algn="ctr" rtl="0" fontAlgn="t">
                        <a:spcBef>
                          <a:spcPts val="0"/>
                        </a:spcBef>
                        <a:spcAft>
                          <a:spcPts val="0"/>
                        </a:spcAft>
                      </a:pPr>
                      <a:r>
                        <a:rPr lang="en-US" altLang="ja-JP" sz="1800" b="1" dirty="0">
                          <a:effectLst/>
                        </a:rPr>
                        <a:t>13:30</a:t>
                      </a:r>
                      <a:r>
                        <a:rPr lang="ja-JP" altLang="en-US" sz="1800" b="1" dirty="0">
                          <a:effectLst/>
                        </a:rPr>
                        <a:t>～</a:t>
                      </a:r>
                      <a:r>
                        <a:rPr lang="en-US" altLang="ja-JP" sz="1800" b="1" dirty="0">
                          <a:effectLst/>
                        </a:rPr>
                        <a:t>16:45</a:t>
                      </a:r>
                      <a:endParaRPr lang="ja-JP" altLang="en-US" sz="1200" b="1" dirty="0">
                        <a:effectLst/>
                      </a:endParaRPr>
                    </a:p>
                  </a:txBody>
                  <a:tcPr marL="92422" marR="92422" marT="92422" marB="92422"/>
                </a:tc>
                <a:tc>
                  <a:txBody>
                    <a:bodyPr/>
                    <a:lstStyle/>
                    <a:p>
                      <a:pPr marL="0" marR="0" lvl="0" indent="0" algn="ctr" defTabSz="685750" rtl="0" eaLnBrk="1" fontAlgn="t" latinLnBrk="0" hangingPunct="1">
                        <a:lnSpc>
                          <a:spcPct val="100000"/>
                        </a:lnSpc>
                        <a:spcBef>
                          <a:spcPts val="0"/>
                        </a:spcBef>
                        <a:spcAft>
                          <a:spcPts val="0"/>
                        </a:spcAft>
                        <a:buClrTx/>
                        <a:buSzTx/>
                        <a:buFontTx/>
                        <a:buNone/>
                        <a:tabLst/>
                        <a:defRPr/>
                      </a:pPr>
                      <a:r>
                        <a:rPr lang="ja-JP" altLang="en-US" sz="3600" b="1" dirty="0">
                          <a:solidFill>
                            <a:srgbClr val="FF0066"/>
                          </a:solidFill>
                          <a:effectLst/>
                        </a:rPr>
                        <a:t>〇</a:t>
                      </a:r>
                      <a:endParaRPr lang="ja-JP" altLang="en-US" sz="3600" b="0" dirty="0">
                        <a:effectLst/>
                        <a:latin typeface="Toppan Bunkyu Mincho Regular" panose="02020400000000000000" pitchFamily="18" charset="-128"/>
                        <a:ea typeface="Toppan Bunkyu Mincho Regular" panose="02020400000000000000" pitchFamily="18" charset="-128"/>
                      </a:endParaRPr>
                    </a:p>
                  </a:txBody>
                  <a:tcPr marL="92422" marR="92422" marT="92422" marB="92422" anchor="ctr"/>
                </a:tc>
                <a:tc>
                  <a:txBody>
                    <a:bodyPr/>
                    <a:lstStyle/>
                    <a:p>
                      <a:pPr algn="ctr" fontAlgn="t"/>
                      <a:r>
                        <a:rPr lang="ja-JP" altLang="en-US" sz="3600" b="1" dirty="0">
                          <a:solidFill>
                            <a:srgbClr val="FFC000"/>
                          </a:solidFill>
                        </a:rPr>
                        <a:t>△</a:t>
                      </a:r>
                    </a:p>
                  </a:txBody>
                  <a:tcPr marL="92422" marR="92422" marT="92422" marB="92422" anchor="ctr"/>
                </a:tc>
                <a:tc>
                  <a:txBody>
                    <a:bodyPr/>
                    <a:lstStyle/>
                    <a:p>
                      <a:pPr marL="0" marR="0" lvl="0" indent="0" algn="ctr" defTabSz="685750" rtl="0" eaLnBrk="1" fontAlgn="t" latinLnBrk="0" hangingPunct="1">
                        <a:lnSpc>
                          <a:spcPct val="100000"/>
                        </a:lnSpc>
                        <a:spcBef>
                          <a:spcPts val="0"/>
                        </a:spcBef>
                        <a:spcAft>
                          <a:spcPts val="0"/>
                        </a:spcAft>
                        <a:buClrTx/>
                        <a:buSzTx/>
                        <a:buFontTx/>
                        <a:buNone/>
                        <a:tabLst/>
                        <a:defRPr/>
                      </a:pPr>
                      <a:r>
                        <a:rPr lang="en-US" altLang="ja-JP" sz="4000" dirty="0"/>
                        <a:t>×</a:t>
                      </a:r>
                      <a:endParaRPr lang="ja-JP" altLang="en-US" sz="4000" dirty="0"/>
                    </a:p>
                  </a:txBody>
                  <a:tcPr marL="92422" marR="92422" marT="92422" marB="92422" anchor="ctr"/>
                </a:tc>
                <a:tc>
                  <a:txBody>
                    <a:bodyPr/>
                    <a:lstStyle/>
                    <a:p>
                      <a:pPr marL="0" marR="0" lvl="0" indent="0" algn="ctr" defTabSz="685750" rtl="0" eaLnBrk="1" fontAlgn="t" latinLnBrk="0" hangingPunct="1">
                        <a:lnSpc>
                          <a:spcPct val="100000"/>
                        </a:lnSpc>
                        <a:spcBef>
                          <a:spcPts val="0"/>
                        </a:spcBef>
                        <a:spcAft>
                          <a:spcPts val="0"/>
                        </a:spcAft>
                        <a:buClrTx/>
                        <a:buSzTx/>
                        <a:buFontTx/>
                        <a:buNone/>
                        <a:tabLst/>
                        <a:defRPr/>
                      </a:pPr>
                      <a:r>
                        <a:rPr kumimoji="1" lang="en-US" altLang="ja-JP" sz="4000" b="0" i="0" u="none" strike="noStrike" kern="1200" cap="none" spc="0" normalizeH="0" baseline="0" noProof="0" dirty="0">
                          <a:ln>
                            <a:noFill/>
                          </a:ln>
                          <a:solidFill>
                            <a:prstClr val="black"/>
                          </a:solidFill>
                          <a:effectLst/>
                          <a:uLnTx/>
                          <a:uFillTx/>
                          <a:latin typeface="+mn-lt"/>
                          <a:ea typeface="+mn-ea"/>
                          <a:cs typeface="+mn-cs"/>
                        </a:rPr>
                        <a:t>×</a:t>
                      </a:r>
                      <a:endParaRPr kumimoji="1" lang="ja-JP" altLang="en-US" sz="4000" b="0" i="0" u="none" strike="noStrike" kern="1200" cap="none" spc="0" normalizeH="0" baseline="0" noProof="0" dirty="0">
                        <a:ln>
                          <a:noFill/>
                        </a:ln>
                        <a:solidFill>
                          <a:prstClr val="black"/>
                        </a:solidFill>
                        <a:effectLst/>
                        <a:uLnTx/>
                        <a:uFillTx/>
                        <a:latin typeface="+mn-lt"/>
                        <a:ea typeface="+mn-ea"/>
                        <a:cs typeface="+mn-cs"/>
                      </a:endParaRPr>
                    </a:p>
                  </a:txBody>
                  <a:tcPr marL="92422" marR="92422" marT="92422" marB="92422" anchor="ctr"/>
                </a:tc>
                <a:tc>
                  <a:txBody>
                    <a:bodyPr/>
                    <a:lstStyle/>
                    <a:p>
                      <a:pPr algn="ctr" fontAlgn="t"/>
                      <a:r>
                        <a:rPr lang="ja-JP" altLang="en-US" sz="3200" b="1" dirty="0">
                          <a:solidFill>
                            <a:srgbClr val="FFC000"/>
                          </a:solidFill>
                        </a:rPr>
                        <a:t>△</a:t>
                      </a:r>
                      <a:endParaRPr lang="ja-JP" altLang="en-US" sz="3200" b="0" dirty="0">
                        <a:effectLst/>
                        <a:latin typeface="Toppan Bunkyu Mincho Regular" panose="02020400000000000000" pitchFamily="18" charset="-128"/>
                        <a:ea typeface="Toppan Bunkyu Mincho Regular" panose="02020400000000000000" pitchFamily="18" charset="-128"/>
                      </a:endParaRPr>
                    </a:p>
                  </a:txBody>
                  <a:tcPr marL="92422" marR="92422" marT="92422" marB="92422" anchor="ctr"/>
                </a:tc>
                <a:extLst>
                  <a:ext uri="{0D108BD9-81ED-4DB2-BD59-A6C34878D82A}">
                    <a16:rowId xmlns:a16="http://schemas.microsoft.com/office/drawing/2014/main" val="1459809644"/>
                  </a:ext>
                </a:extLst>
              </a:tr>
            </a:tbl>
          </a:graphicData>
        </a:graphic>
      </p:graphicFrame>
      <p:sp>
        <p:nvSpPr>
          <p:cNvPr id="10" name="Rectangle 3">
            <a:extLst>
              <a:ext uri="{FF2B5EF4-FFF2-40B4-BE49-F238E27FC236}">
                <a16:creationId xmlns:a16="http://schemas.microsoft.com/office/drawing/2014/main" id="{FCC931BC-5DCF-0A5E-B1D0-80839A4B4CE0}"/>
              </a:ext>
            </a:extLst>
          </p:cNvPr>
          <p:cNvSpPr>
            <a:spLocks noChangeArrowheads="1"/>
          </p:cNvSpPr>
          <p:nvPr/>
        </p:nvSpPr>
        <p:spPr bwMode="auto">
          <a:xfrm>
            <a:off x="471488" y="3087688"/>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2" name="テキスト ボックス 11">
            <a:extLst>
              <a:ext uri="{FF2B5EF4-FFF2-40B4-BE49-F238E27FC236}">
                <a16:creationId xmlns:a16="http://schemas.microsoft.com/office/drawing/2014/main" id="{F2A15E54-4C44-A8A6-DE95-AFBFBC35CFB5}"/>
              </a:ext>
            </a:extLst>
          </p:cNvPr>
          <p:cNvSpPr txBox="1"/>
          <p:nvPr/>
        </p:nvSpPr>
        <p:spPr>
          <a:xfrm>
            <a:off x="908350" y="4219080"/>
            <a:ext cx="5547842" cy="1169551"/>
          </a:xfrm>
          <a:prstGeom prst="rect">
            <a:avLst/>
          </a:prstGeom>
          <a:noFill/>
        </p:spPr>
        <p:txBody>
          <a:bodyPr wrap="square">
            <a:spAutoFit/>
          </a:bodyPr>
          <a:lstStyle/>
          <a:p>
            <a:pPr rtl="0">
              <a:spcBef>
                <a:spcPts val="0"/>
              </a:spcBef>
              <a:spcAft>
                <a:spcPts val="0"/>
              </a:spcAft>
            </a:pPr>
            <a:r>
              <a:rPr lang="ja-JP" altLang="en-US" sz="1400" b="0" i="0" u="none" strike="noStrike" dirty="0">
                <a:solidFill>
                  <a:srgbClr val="000000"/>
                </a:solidFill>
                <a:effectLst/>
                <a:latin typeface="Hiragino Maru Gothic Pro W4" panose="020F0400000000000000" pitchFamily="34" charset="-128"/>
                <a:ea typeface="Hiragino Maru Gothic Pro W4" panose="020F0400000000000000" pitchFamily="34" charset="-128"/>
              </a:rPr>
              <a:t>◯ お受けできます　△ 調整いたします　</a:t>
            </a:r>
            <a:r>
              <a:rPr lang="en-US" altLang="ja-JP" sz="1400" b="0" i="0" u="none" strike="noStrike" dirty="0">
                <a:solidFill>
                  <a:srgbClr val="000000"/>
                </a:solidFill>
                <a:effectLst/>
                <a:latin typeface="Hiragino Maru Gothic Pro W4" panose="020F0400000000000000" pitchFamily="34" charset="-128"/>
                <a:ea typeface="Hiragino Maru Gothic Pro W4" panose="020F0400000000000000" pitchFamily="34" charset="-128"/>
              </a:rPr>
              <a:t>× </a:t>
            </a:r>
            <a:r>
              <a:rPr lang="ja-JP" altLang="en-US" sz="1400" b="0" i="0" u="none" strike="noStrike" dirty="0">
                <a:solidFill>
                  <a:srgbClr val="000000"/>
                </a:solidFill>
                <a:effectLst/>
                <a:latin typeface="Hiragino Maru Gothic Pro W4" panose="020F0400000000000000" pitchFamily="34" charset="-128"/>
                <a:ea typeface="Hiragino Maru Gothic Pro W4" panose="020F0400000000000000" pitchFamily="34" charset="-128"/>
              </a:rPr>
              <a:t>空きがございません</a:t>
            </a:r>
            <a:endParaRPr lang="en-US" altLang="ja-JP" sz="1400" b="0" i="0" u="none" strike="noStrike" dirty="0">
              <a:solidFill>
                <a:srgbClr val="000000"/>
              </a:solidFill>
              <a:effectLst/>
              <a:latin typeface="Hiragino Maru Gothic Pro W4" panose="020F0400000000000000" pitchFamily="34" charset="-128"/>
              <a:ea typeface="Hiragino Maru Gothic Pro W4" panose="020F0400000000000000" pitchFamily="34" charset="-128"/>
            </a:endParaRPr>
          </a:p>
          <a:p>
            <a:pPr marL="185738" indent="-185738" rtl="0">
              <a:spcBef>
                <a:spcPts val="0"/>
              </a:spcBef>
              <a:spcAft>
                <a:spcPts val="0"/>
              </a:spcAft>
            </a:pPr>
            <a:r>
              <a:rPr lang="en-US" altLang="ja-JP" sz="1400" b="1" dirty="0">
                <a:effectLst/>
                <a:latin typeface="Hiragino Maru Gothic Pro W4" panose="020F0400000000000000" pitchFamily="34" charset="-128"/>
                <a:ea typeface="Hiragino Maru Gothic Pro W4" panose="020F0400000000000000" pitchFamily="34" charset="-128"/>
              </a:rPr>
              <a:t>※</a:t>
            </a:r>
            <a:r>
              <a:rPr lang="ja-JP" altLang="en-US" sz="1400" b="1" dirty="0">
                <a:effectLst/>
                <a:latin typeface="Hiragino Maru Gothic Pro W4" panose="020F0400000000000000" pitchFamily="34" charset="-128"/>
                <a:ea typeface="Hiragino Maru Gothic Pro W4" panose="020F0400000000000000" pitchFamily="34" charset="-128"/>
              </a:rPr>
              <a:t>〇△ともに送迎可能なご住所か相談は必要です。</a:t>
            </a:r>
            <a:endParaRPr lang="en-US" altLang="ja-JP" sz="1400" b="1" dirty="0">
              <a:effectLst/>
              <a:latin typeface="Hiragino Maru Gothic Pro W4" panose="020F0400000000000000" pitchFamily="34" charset="-128"/>
              <a:ea typeface="Hiragino Maru Gothic Pro W4" panose="020F0400000000000000" pitchFamily="34" charset="-128"/>
            </a:endParaRPr>
          </a:p>
          <a:p>
            <a:pPr marL="185738" indent="-185738" rtl="0">
              <a:spcBef>
                <a:spcPts val="0"/>
              </a:spcBef>
              <a:spcAft>
                <a:spcPts val="0"/>
              </a:spcAft>
            </a:pPr>
            <a:r>
              <a:rPr lang="en-US" altLang="ja-JP" sz="1400" b="1" dirty="0">
                <a:effectLst/>
                <a:latin typeface="Hiragino Maru Gothic Pro W4" panose="020F0400000000000000" pitchFamily="34" charset="-128"/>
                <a:ea typeface="Hiragino Maru Gothic Pro W4" panose="020F0400000000000000" pitchFamily="34" charset="-128"/>
              </a:rPr>
              <a:t>※</a:t>
            </a:r>
            <a:r>
              <a:rPr lang="ja-JP" altLang="en-US" sz="1400" b="1" u="sng" dirty="0">
                <a:effectLst/>
                <a:latin typeface="Hiragino Maru Gothic Pro W4" panose="020F0400000000000000" pitchFamily="34" charset="-128"/>
                <a:ea typeface="Hiragino Maru Gothic Pro W4" panose="020F0400000000000000" pitchFamily="34" charset="-128"/>
              </a:rPr>
              <a:t>以前にお問い合わせ頂いた方や、空きがないとしている曜日でもご住所によっては対応出来る場合もございますので、一度ご連絡頂けると幸いです</a:t>
            </a:r>
          </a:p>
        </p:txBody>
      </p:sp>
      <p:sp>
        <p:nvSpPr>
          <p:cNvPr id="15" name="角丸四角形 14">
            <a:extLst>
              <a:ext uri="{FF2B5EF4-FFF2-40B4-BE49-F238E27FC236}">
                <a16:creationId xmlns:a16="http://schemas.microsoft.com/office/drawing/2014/main" id="{0BF8DAD4-9320-F2BA-63AC-BFC8FD252448}"/>
              </a:ext>
            </a:extLst>
          </p:cNvPr>
          <p:cNvSpPr/>
          <p:nvPr/>
        </p:nvSpPr>
        <p:spPr>
          <a:xfrm>
            <a:off x="4128876" y="8797195"/>
            <a:ext cx="2524375" cy="332509"/>
          </a:xfrm>
          <a:prstGeom prst="round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latin typeface="Hiragino Maru Gothic Pro W4" panose="020F0400000000000000" pitchFamily="34" charset="-128"/>
                <a:ea typeface="Hiragino Maru Gothic Pro W4" panose="020F0400000000000000" pitchFamily="34" charset="-128"/>
              </a:rPr>
              <a:t>ご相談・ご連絡はこちら</a:t>
            </a:r>
          </a:p>
        </p:txBody>
      </p:sp>
      <p:sp>
        <p:nvSpPr>
          <p:cNvPr id="16" name="テキスト ボックス 15">
            <a:extLst>
              <a:ext uri="{FF2B5EF4-FFF2-40B4-BE49-F238E27FC236}">
                <a16:creationId xmlns:a16="http://schemas.microsoft.com/office/drawing/2014/main" id="{2C0D7C0F-9962-2EBB-632A-6C616BC33E03}"/>
              </a:ext>
            </a:extLst>
          </p:cNvPr>
          <p:cNvSpPr txBox="1"/>
          <p:nvPr/>
        </p:nvSpPr>
        <p:spPr>
          <a:xfrm>
            <a:off x="3821717" y="9069525"/>
            <a:ext cx="2931414" cy="584775"/>
          </a:xfrm>
          <a:prstGeom prst="rect">
            <a:avLst/>
          </a:prstGeom>
          <a:noFill/>
        </p:spPr>
        <p:txBody>
          <a:bodyPr wrap="square" rtlCol="0">
            <a:spAutoFit/>
          </a:bodyPr>
          <a:lstStyle/>
          <a:p>
            <a:pPr algn="r"/>
            <a:r>
              <a:rPr kumimoji="1" lang="en-US" altLang="ja-JP" sz="3200" dirty="0">
                <a:solidFill>
                  <a:schemeClr val="accent4">
                    <a:lumMod val="75000"/>
                  </a:schemeClr>
                </a:solidFill>
              </a:rPr>
              <a:t>072-248-4020</a:t>
            </a:r>
            <a:endParaRPr kumimoji="1" lang="ja-JP" altLang="en-US" sz="3200" dirty="0">
              <a:solidFill>
                <a:schemeClr val="accent4">
                  <a:lumMod val="75000"/>
                </a:schemeClr>
              </a:solidFill>
            </a:endParaRPr>
          </a:p>
        </p:txBody>
      </p:sp>
      <p:sp>
        <p:nvSpPr>
          <p:cNvPr id="24" name="テキスト ボックス 23">
            <a:extLst>
              <a:ext uri="{FF2B5EF4-FFF2-40B4-BE49-F238E27FC236}">
                <a16:creationId xmlns:a16="http://schemas.microsoft.com/office/drawing/2014/main" id="{26703EFF-06CA-F46D-D277-102842445849}"/>
              </a:ext>
            </a:extLst>
          </p:cNvPr>
          <p:cNvSpPr txBox="1"/>
          <p:nvPr/>
        </p:nvSpPr>
        <p:spPr>
          <a:xfrm>
            <a:off x="1975464" y="9567191"/>
            <a:ext cx="4882536" cy="276999"/>
          </a:xfrm>
          <a:prstGeom prst="rect">
            <a:avLst/>
          </a:prstGeom>
          <a:noFill/>
        </p:spPr>
        <p:txBody>
          <a:bodyPr wrap="square">
            <a:spAutoFit/>
          </a:bodyPr>
          <a:lstStyle/>
          <a:p>
            <a:pPr algn="r"/>
            <a:r>
              <a:rPr kumimoji="1" lang="ja-JP" altLang="en-US" sz="1200" b="1" dirty="0">
                <a:solidFill>
                  <a:schemeClr val="accent4">
                    <a:lumMod val="75000"/>
                  </a:schemeClr>
                </a:solidFill>
                <a:latin typeface="Hiragino Maru Gothic Pro W4" panose="020F0400000000000000" pitchFamily="34" charset="-128"/>
                <a:ea typeface="Hiragino Maru Gothic Pro W4" panose="020F0400000000000000" pitchFamily="34" charset="-128"/>
              </a:rPr>
              <a:t>サービス提供範囲：堺区・北区・西区（その他要ご相談）</a:t>
            </a:r>
            <a:endParaRPr lang="ja-JP" altLang="en-US" sz="1100" b="1" dirty="0">
              <a:solidFill>
                <a:schemeClr val="accent4">
                  <a:lumMod val="75000"/>
                </a:schemeClr>
              </a:solidFill>
              <a:latin typeface="Hiragino Maru Gothic Pro W4" panose="020F0400000000000000" pitchFamily="34" charset="-128"/>
              <a:ea typeface="Hiragino Maru Gothic Pro W4" panose="020F0400000000000000" pitchFamily="34" charset="-128"/>
            </a:endParaRPr>
          </a:p>
        </p:txBody>
      </p:sp>
      <p:sp>
        <p:nvSpPr>
          <p:cNvPr id="28" name="テキスト ボックス 27">
            <a:extLst>
              <a:ext uri="{FF2B5EF4-FFF2-40B4-BE49-F238E27FC236}">
                <a16:creationId xmlns:a16="http://schemas.microsoft.com/office/drawing/2014/main" id="{E133FE0B-587C-D4AB-D003-622CB7028F86}"/>
              </a:ext>
            </a:extLst>
          </p:cNvPr>
          <p:cNvSpPr txBox="1"/>
          <p:nvPr/>
        </p:nvSpPr>
        <p:spPr>
          <a:xfrm>
            <a:off x="491260" y="5646132"/>
            <a:ext cx="2879314" cy="369332"/>
          </a:xfrm>
          <a:prstGeom prst="rect">
            <a:avLst/>
          </a:prstGeom>
          <a:noFill/>
        </p:spPr>
        <p:txBody>
          <a:bodyPr wrap="none" rtlCol="0">
            <a:spAutoFit/>
          </a:bodyPr>
          <a:lstStyle/>
          <a:p>
            <a:r>
              <a:rPr kumimoji="1" lang="ja-JP" altLang="en-US" dirty="0">
                <a:latin typeface="HGP創英角ﾎﾟｯﾌﾟ体" panose="040B0A00000000000000" pitchFamily="50" charset="-128"/>
                <a:ea typeface="HGP創英角ﾎﾟｯﾌﾟ体" panose="040B0A00000000000000" pitchFamily="50" charset="-128"/>
              </a:rPr>
              <a:t>相談員様・ケアマネジャー様</a:t>
            </a:r>
          </a:p>
        </p:txBody>
      </p:sp>
      <p:sp>
        <p:nvSpPr>
          <p:cNvPr id="30" name="テキスト ボックス 29">
            <a:extLst>
              <a:ext uri="{FF2B5EF4-FFF2-40B4-BE49-F238E27FC236}">
                <a16:creationId xmlns:a16="http://schemas.microsoft.com/office/drawing/2014/main" id="{586E8654-E966-F4E2-C4FB-3DA06CA428CC}"/>
              </a:ext>
            </a:extLst>
          </p:cNvPr>
          <p:cNvSpPr txBox="1"/>
          <p:nvPr/>
        </p:nvSpPr>
        <p:spPr>
          <a:xfrm>
            <a:off x="614743" y="6080392"/>
            <a:ext cx="5915025" cy="3754874"/>
          </a:xfrm>
          <a:prstGeom prst="rect">
            <a:avLst/>
          </a:prstGeom>
          <a:noFill/>
        </p:spPr>
        <p:txBody>
          <a:bodyPr wrap="square" rtlCol="0">
            <a:spAutoFit/>
          </a:bodyPr>
          <a:lstStyle/>
          <a:p>
            <a:r>
              <a:rPr kumimoji="1" lang="ja-JP" altLang="en-US" sz="1400" dirty="0">
                <a:latin typeface="HGMaruGothicMPRO" panose="020F0600000000000000" pitchFamily="34" charset="-128"/>
                <a:ea typeface="Hiragino Maru Gothic Pro W4" panose="020F0400000000000000"/>
              </a:rPr>
              <a:t>暑い日が続いていますが、皆様お変わりありませんか？</a:t>
            </a:r>
            <a:endParaRPr kumimoji="1" lang="en-US" altLang="ja-JP" sz="1400" dirty="0">
              <a:latin typeface="HGMaruGothicMPRO" panose="020F0600000000000000" pitchFamily="34" charset="-128"/>
              <a:ea typeface="Hiragino Maru Gothic Pro W4" panose="020F0400000000000000"/>
            </a:endParaRPr>
          </a:p>
          <a:p>
            <a:r>
              <a:rPr kumimoji="1" lang="ja-JP" altLang="en-US" sz="1400" dirty="0">
                <a:latin typeface="HGMaruGothicMPRO" panose="020F0600000000000000" pitchFamily="34" charset="-128"/>
                <a:ea typeface="Hiragino Maru Gothic Pro W4" panose="020F0400000000000000"/>
              </a:rPr>
              <a:t>ついつい外に出るのが億劫になるこの季節こそ、適度な運動や人とのふれあいが大切と考えております。</a:t>
            </a:r>
            <a:endParaRPr kumimoji="1" lang="en-US" altLang="ja-JP" sz="1400" dirty="0">
              <a:latin typeface="HGMaruGothicMPRO" panose="020F0600000000000000" pitchFamily="34" charset="-128"/>
              <a:ea typeface="Hiragino Maru Gothic Pro W4" panose="020F0400000000000000"/>
            </a:endParaRPr>
          </a:p>
          <a:p>
            <a:endParaRPr kumimoji="1" lang="en-US" altLang="ja-JP" sz="1400" dirty="0">
              <a:latin typeface="HGMaruGothicMPRO" panose="020F0600000000000000" pitchFamily="34" charset="-128"/>
              <a:ea typeface="Hiragino Maru Gothic Pro W4" panose="020F0400000000000000"/>
            </a:endParaRPr>
          </a:p>
          <a:p>
            <a:r>
              <a:rPr kumimoji="1" lang="ja-JP" altLang="en-US" sz="1400" dirty="0">
                <a:latin typeface="HGMaruGothicMPRO" panose="020F0600000000000000" pitchFamily="34" charset="-128"/>
                <a:ea typeface="Hiragino Maru Gothic Pro W4" panose="020F0400000000000000"/>
              </a:rPr>
              <a:t>涼しい環境の中で無理なく身体を動かし、利用者様が元気に過ごせるようお手伝いさせて頂きます。</a:t>
            </a:r>
            <a:endParaRPr kumimoji="1" lang="en-US" altLang="ja-JP" sz="1400" dirty="0">
              <a:latin typeface="HGMaruGothicMPRO" panose="020F0600000000000000" pitchFamily="34" charset="-128"/>
              <a:ea typeface="Hiragino Maru Gothic Pro W4" panose="020F0400000000000000"/>
            </a:endParaRPr>
          </a:p>
          <a:p>
            <a:r>
              <a:rPr kumimoji="1" lang="ja-JP" altLang="en-US" sz="1400" dirty="0">
                <a:latin typeface="HGMaruGothicMPRO" panose="020F0600000000000000" pitchFamily="34" charset="-128"/>
                <a:ea typeface="Hiragino Maru Gothic Pro W4" panose="020F0400000000000000"/>
              </a:rPr>
              <a:t>もともと元気な方なのに「○○さん、最近家で過ごすことが増えたなぁ</a:t>
            </a:r>
            <a:r>
              <a:rPr kumimoji="1" lang="en-US" altLang="ja-JP" sz="1400" dirty="0">
                <a:latin typeface="HGMaruGothicMPRO" panose="020F0600000000000000" pitchFamily="34" charset="-128"/>
                <a:ea typeface="Hiragino Maru Gothic Pro W4" panose="020F0400000000000000"/>
              </a:rPr>
              <a:t>､､</a:t>
            </a:r>
            <a:r>
              <a:rPr kumimoji="1" lang="ja-JP" altLang="en-US" sz="1400" dirty="0">
                <a:latin typeface="HGMaruGothicMPRO" panose="020F0600000000000000" pitchFamily="34" charset="-128"/>
                <a:ea typeface="Hiragino Maru Gothic Pro W4" panose="020F0400000000000000"/>
              </a:rPr>
              <a:t>」という方の相談などお気軽にご相談下さい。</a:t>
            </a:r>
            <a:endParaRPr kumimoji="1" lang="en-US" altLang="ja-JP" sz="1400" dirty="0">
              <a:latin typeface="HGMaruGothicMPRO" panose="020F0600000000000000" pitchFamily="34" charset="-128"/>
              <a:ea typeface="Hiragino Maru Gothic Pro W4" panose="020F0400000000000000"/>
            </a:endParaRPr>
          </a:p>
          <a:p>
            <a:endParaRPr kumimoji="1" lang="en-US" altLang="ja-JP" sz="1400" b="1" dirty="0">
              <a:latin typeface="HGMaruGothicMPRO" panose="020F0600000000000000" pitchFamily="34" charset="-128"/>
              <a:ea typeface="Hiragino Maru Gothic Pro W4" panose="020F0400000000000000"/>
            </a:endParaRPr>
          </a:p>
          <a:p>
            <a:r>
              <a:rPr kumimoji="1" lang="ja-JP" altLang="en-US" sz="1400" b="1" dirty="0">
                <a:latin typeface="HGMaruGothicMPRO" panose="020F0600000000000000" pitchFamily="34" charset="-128"/>
                <a:ea typeface="Hiragino Maru Gothic Pro W4" panose="020F0400000000000000"/>
              </a:rPr>
              <a:t>そうしたタイミングこそ、ぜひデイサービスを有効活用してください。</a:t>
            </a:r>
            <a:endParaRPr kumimoji="1" lang="en-US" altLang="ja-JP" sz="1400" b="1" dirty="0">
              <a:latin typeface="HGMaruGothicMPRO" panose="020F0600000000000000" pitchFamily="34" charset="-128"/>
              <a:ea typeface="Hiragino Maru Gothic Pro W4" panose="020F0400000000000000"/>
            </a:endParaRPr>
          </a:p>
          <a:p>
            <a:endParaRPr kumimoji="1" lang="en-US" altLang="ja-JP" sz="1400" b="1" dirty="0">
              <a:latin typeface="HGMaruGothicMPRO" panose="020F0600000000000000" pitchFamily="34" charset="-128"/>
              <a:ea typeface="Hiragino Maru Gothic Pro W4" panose="020F0400000000000000"/>
            </a:endParaRPr>
          </a:p>
          <a:p>
            <a:r>
              <a:rPr kumimoji="1" lang="ja-JP" altLang="en-US" sz="1400" dirty="0">
                <a:latin typeface="HGMaruGothicMPRO" panose="020F0600000000000000" pitchFamily="34" charset="-128"/>
                <a:ea typeface="Hiragino Maru Gothic Pro W4" panose="020F0400000000000000"/>
              </a:rPr>
              <a:t>お気軽にお問い合わせください。</a:t>
            </a:r>
            <a:endParaRPr kumimoji="1" lang="en-US" altLang="ja-JP" sz="1400" dirty="0">
              <a:latin typeface="HGMaruGothicMPRO" panose="020F0600000000000000" pitchFamily="34" charset="-128"/>
              <a:ea typeface="Hiragino Maru Gothic Pro W4" panose="020F0400000000000000"/>
            </a:endParaRPr>
          </a:p>
          <a:p>
            <a:endParaRPr kumimoji="1" lang="en-US" altLang="ja-JP" sz="1400" dirty="0">
              <a:latin typeface="HGMaruGothicMPRO" panose="020F0600000000000000" pitchFamily="34" charset="-128"/>
              <a:ea typeface="Hiragino Maru Gothic Pro W4" panose="020F0400000000000000"/>
            </a:endParaRPr>
          </a:p>
          <a:p>
            <a:endParaRPr kumimoji="1" lang="en-US" altLang="ja-JP" sz="1400" dirty="0">
              <a:latin typeface="HGMaruGothicMPRO" panose="020F0600000000000000" pitchFamily="34" charset="-128"/>
              <a:ea typeface="HGMaruGothicMPRO" panose="020F0600000000000000" pitchFamily="34" charset="-128"/>
            </a:endParaRPr>
          </a:p>
          <a:p>
            <a:endParaRPr kumimoji="1" lang="en-US" altLang="ja-JP" sz="1400" dirty="0">
              <a:latin typeface="HGMaruGothicMPRO" panose="020F0600000000000000" pitchFamily="34" charset="-128"/>
              <a:ea typeface="HGMaruGothicMPRO" panose="020F0600000000000000" pitchFamily="34" charset="-128"/>
            </a:endParaRPr>
          </a:p>
          <a:p>
            <a:endParaRPr kumimoji="1" lang="en-US" altLang="ja-JP" sz="1400" dirty="0">
              <a:latin typeface="HGMaruGothicMPRO" panose="020F0600000000000000" pitchFamily="34" charset="-128"/>
              <a:ea typeface="HGMaruGothicMPRO" panose="020F0600000000000000" pitchFamily="34" charset="-128"/>
            </a:endParaRPr>
          </a:p>
          <a:p>
            <a:endParaRPr kumimoji="1" lang="en-US" altLang="ja-JP" sz="1400" dirty="0">
              <a:latin typeface="HGMaruGothicMPRO" panose="020F0600000000000000" pitchFamily="34" charset="-128"/>
              <a:ea typeface="HGMaruGothicMPRO" panose="020F0600000000000000" pitchFamily="34" charset="-128"/>
            </a:endParaRPr>
          </a:p>
        </p:txBody>
      </p:sp>
      <p:pic>
        <p:nvPicPr>
          <p:cNvPr id="3" name="image1.png">
            <a:extLst>
              <a:ext uri="{FF2B5EF4-FFF2-40B4-BE49-F238E27FC236}">
                <a16:creationId xmlns:a16="http://schemas.microsoft.com/office/drawing/2014/main" id="{E86C6EF3-6AF7-AAB9-7454-C2359424C8DB}"/>
              </a:ext>
            </a:extLst>
          </p:cNvPr>
          <p:cNvPicPr>
            <a:picLocks noChangeAspect="1"/>
          </p:cNvPicPr>
          <p:nvPr/>
        </p:nvPicPr>
        <p:blipFill>
          <a:blip r:embed="rId3" cstate="print"/>
          <a:stretch>
            <a:fillRect/>
          </a:stretch>
        </p:blipFill>
        <p:spPr>
          <a:xfrm>
            <a:off x="657607" y="164649"/>
            <a:ext cx="944548" cy="745462"/>
          </a:xfrm>
          <a:prstGeom prst="rect">
            <a:avLst/>
          </a:prstGeom>
        </p:spPr>
      </p:pic>
    </p:spTree>
    <p:extLst>
      <p:ext uri="{BB962C8B-B14F-4D97-AF65-F5344CB8AC3E}">
        <p14:creationId xmlns:p14="http://schemas.microsoft.com/office/powerpoint/2010/main" val="4164789382"/>
      </p:ext>
    </p:extLst>
  </p:cSld>
  <p:clrMapOvr>
    <a:masterClrMapping/>
  </p:clrMapOvr>
</p:sld>
</file>

<file path=ppt/theme/theme1.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 2013 - 2022</Template>
  <TotalTime>404</TotalTime>
  <Words>228</Words>
  <Application>Microsoft Office PowerPoint</Application>
  <PresentationFormat>A4 210 x 297 mm</PresentationFormat>
  <Paragraphs>46</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AR P丸ゴシック体M</vt:lpstr>
      <vt:lpstr>HGP創英角ﾎﾟｯﾌﾟ体</vt:lpstr>
      <vt:lpstr>HGS創英角ﾎﾟｯﾌﾟ体</vt:lpstr>
      <vt:lpstr>HGMaruGothicMPRO</vt:lpstr>
      <vt:lpstr>Hiragino Maru Gothic Pro W4</vt:lpstr>
      <vt:lpstr>Toppan Bunkyu Mincho Regular</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片山 海斗</dc:creator>
  <cp:lastModifiedBy>猛史 大熊</cp:lastModifiedBy>
  <cp:revision>2</cp:revision>
  <cp:lastPrinted>2025-07-23T01:02:59Z</cp:lastPrinted>
  <dcterms:created xsi:type="dcterms:W3CDTF">2023-06-20T05:49:11Z</dcterms:created>
  <dcterms:modified xsi:type="dcterms:W3CDTF">2025-07-24T08:48:22Z</dcterms:modified>
</cp:coreProperties>
</file>